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70" y="-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5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8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6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0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4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D9662-72D5-4023-BC45-BBA90CDF4F0F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F3499-393F-42DA-ACCE-0130F22AA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5313-6A59-41FA-F741-E50B23190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07924-A8F6-1C0D-9F92-369946FC6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5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7F0FD9-0054-0F09-BDED-0DDFEBCAB47A}"/>
              </a:ext>
            </a:extLst>
          </p:cNvPr>
          <p:cNvGrpSpPr/>
          <p:nvPr/>
        </p:nvGrpSpPr>
        <p:grpSpPr>
          <a:xfrm>
            <a:off x="231019" y="4383117"/>
            <a:ext cx="4026477" cy="2943005"/>
            <a:chOff x="1080654" y="655475"/>
            <a:chExt cx="7158182" cy="5232008"/>
          </a:xfrm>
        </p:grpSpPr>
        <p:pic>
          <p:nvPicPr>
            <p:cNvPr id="3" name="Picture 2" descr="A graph showing the same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0D45A25C-1BEC-7717-8746-AEFE92BD5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"/>
            <a:stretch/>
          </p:blipFill>
          <p:spPr>
            <a:xfrm>
              <a:off x="1080655" y="655475"/>
              <a:ext cx="7158181" cy="2613453"/>
            </a:xfrm>
            <a:prstGeom prst="rect">
              <a:avLst/>
            </a:prstGeom>
          </p:spPr>
        </p:pic>
        <p:pic>
          <p:nvPicPr>
            <p:cNvPr id="5" name="Picture 4" descr="A graph of time and time&#10;&#10;Description automatically generated">
              <a:extLst>
                <a:ext uri="{FF2B5EF4-FFF2-40B4-BE49-F238E27FC236}">
                  <a16:creationId xmlns:a16="http://schemas.microsoft.com/office/drawing/2014/main" id="{871553F2-8C48-0774-7D29-B40BADBAE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54" y="3268928"/>
              <a:ext cx="7158181" cy="26185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0832A1-E3C1-4E91-4413-2C89B43BF010}"/>
                </a:ext>
              </a:extLst>
            </p:cNvPr>
            <p:cNvSpPr txBox="1"/>
            <p:nvPr/>
          </p:nvSpPr>
          <p:spPr>
            <a:xfrm>
              <a:off x="7590367" y="655475"/>
              <a:ext cx="648468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9E7499-3B99-7748-B53B-B43B18E1688B}"/>
                </a:ext>
              </a:extLst>
            </p:cNvPr>
            <p:cNvSpPr txBox="1"/>
            <p:nvPr/>
          </p:nvSpPr>
          <p:spPr>
            <a:xfrm>
              <a:off x="7590367" y="3268929"/>
              <a:ext cx="648469" cy="44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(b)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E20B52-B4DD-AC57-5E92-EFFBEE18A31B}"/>
              </a:ext>
            </a:extLst>
          </p:cNvPr>
          <p:cNvSpPr txBox="1"/>
          <p:nvPr/>
        </p:nvSpPr>
        <p:spPr>
          <a:xfrm>
            <a:off x="1359568" y="2448515"/>
            <a:ext cx="4584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Community composition figure</a:t>
            </a:r>
          </a:p>
        </p:txBody>
      </p:sp>
    </p:spTree>
    <p:extLst>
      <p:ext uri="{BB962C8B-B14F-4D97-AF65-F5344CB8AC3E}">
        <p14:creationId xmlns:p14="http://schemas.microsoft.com/office/powerpoint/2010/main" val="358679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197C1B3-FA39-5B49-3472-E4ABBCDFB29E}"/>
              </a:ext>
            </a:extLst>
          </p:cNvPr>
          <p:cNvGrpSpPr/>
          <p:nvPr/>
        </p:nvGrpSpPr>
        <p:grpSpPr>
          <a:xfrm>
            <a:off x="45374" y="2644357"/>
            <a:ext cx="6717723" cy="5284741"/>
            <a:chOff x="45374" y="2644357"/>
            <a:chExt cx="6717723" cy="5284741"/>
          </a:xfrm>
        </p:grpSpPr>
        <p:pic>
          <p:nvPicPr>
            <p:cNvPr id="3" name="Picture 2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24CD9A09-E9A5-91C0-4825-A828FF90C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9" y="2834776"/>
              <a:ext cx="3257409" cy="1208194"/>
            </a:xfrm>
            <a:prstGeom prst="rect">
              <a:avLst/>
            </a:prstGeom>
          </p:spPr>
        </p:pic>
        <p:pic>
          <p:nvPicPr>
            <p:cNvPr id="5" name="Picture 4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ECE272B-A3BE-CC65-1630-74608CFC2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05"/>
            <a:stretch/>
          </p:blipFill>
          <p:spPr>
            <a:xfrm>
              <a:off x="3494313" y="2820988"/>
              <a:ext cx="2763843" cy="1221982"/>
            </a:xfrm>
            <a:prstGeom prst="rect">
              <a:avLst/>
            </a:prstGeom>
          </p:spPr>
        </p:pic>
        <p:pic>
          <p:nvPicPr>
            <p:cNvPr id="7" name="Picture 6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388309B2-E18E-2419-3E15-57586069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74"/>
            <a:stretch/>
          </p:blipFill>
          <p:spPr>
            <a:xfrm>
              <a:off x="45374" y="4042970"/>
              <a:ext cx="2813371" cy="1273403"/>
            </a:xfrm>
            <a:prstGeom prst="rect">
              <a:avLst/>
            </a:prstGeom>
          </p:spPr>
        </p:pic>
        <p:pic>
          <p:nvPicPr>
            <p:cNvPr id="9" name="Picture 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DAE8D0C5-4C79-BB3B-F559-D4BBE43BC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07"/>
            <a:stretch/>
          </p:blipFill>
          <p:spPr>
            <a:xfrm>
              <a:off x="106279" y="5395767"/>
              <a:ext cx="2752466" cy="1206906"/>
            </a:xfrm>
            <a:prstGeom prst="rect">
              <a:avLst/>
            </a:prstGeom>
          </p:spPr>
        </p:pic>
        <p:pic>
          <p:nvPicPr>
            <p:cNvPr id="11" name="Picture 10" descr="A graph of a number of different numbers&#10;&#10;Description automatically generated with medium confidence">
              <a:extLst>
                <a:ext uri="{FF2B5EF4-FFF2-40B4-BE49-F238E27FC236}">
                  <a16:creationId xmlns:a16="http://schemas.microsoft.com/office/drawing/2014/main" id="{CFEC4551-B43F-730C-06C9-A6C7BBBD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913"/>
            <a:stretch/>
          </p:blipFill>
          <p:spPr>
            <a:xfrm>
              <a:off x="94903" y="6714986"/>
              <a:ext cx="2752467" cy="1214112"/>
            </a:xfrm>
            <a:prstGeom prst="rect">
              <a:avLst/>
            </a:prstGeom>
          </p:spPr>
        </p:pic>
        <p:pic>
          <p:nvPicPr>
            <p:cNvPr id="4" name="Picture 3" descr="A comparison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80EDA5F-C2E1-9A72-8BB5-BB403490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891"/>
            <a:stretch/>
          </p:blipFill>
          <p:spPr>
            <a:xfrm>
              <a:off x="3429001" y="4042970"/>
              <a:ext cx="2813371" cy="1251465"/>
            </a:xfrm>
            <a:prstGeom prst="rect">
              <a:avLst/>
            </a:prstGeom>
          </p:spPr>
        </p:pic>
        <p:pic>
          <p:nvPicPr>
            <p:cNvPr id="8" name="Picture 7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A2418914-9E08-BB12-F54B-4B73E785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90"/>
            <a:stretch/>
          </p:blipFill>
          <p:spPr>
            <a:xfrm>
              <a:off x="3487706" y="5351207"/>
              <a:ext cx="2754666" cy="1251466"/>
            </a:xfrm>
            <a:prstGeom prst="rect">
              <a:avLst/>
            </a:prstGeom>
          </p:spPr>
        </p:pic>
        <p:pic>
          <p:nvPicPr>
            <p:cNvPr id="12" name="Picture 11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8F40ABC0-C8AC-1324-1BF5-7679D6484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327"/>
            <a:stretch/>
          </p:blipFill>
          <p:spPr>
            <a:xfrm>
              <a:off x="3494313" y="6659445"/>
              <a:ext cx="2763843" cy="12470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1AF0B-7A0D-7827-251D-C569D54B5B7D}"/>
                </a:ext>
              </a:extLst>
            </p:cNvPr>
            <p:cNvSpPr txBox="1"/>
            <p:nvPr/>
          </p:nvSpPr>
          <p:spPr>
            <a:xfrm>
              <a:off x="2960914" y="282039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5B38A0-8C9F-09DE-0001-B61806260504}"/>
                </a:ext>
              </a:extLst>
            </p:cNvPr>
            <p:cNvSpPr txBox="1"/>
            <p:nvPr/>
          </p:nvSpPr>
          <p:spPr>
            <a:xfrm>
              <a:off x="6218323" y="2794068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99C646-50F6-5425-52DE-567500F099DA}"/>
                </a:ext>
              </a:extLst>
            </p:cNvPr>
            <p:cNvSpPr txBox="1"/>
            <p:nvPr/>
          </p:nvSpPr>
          <p:spPr>
            <a:xfrm>
              <a:off x="2952308" y="405734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11DE41-1E1D-D02F-EDC8-647BD154CFCF}"/>
                </a:ext>
              </a:extLst>
            </p:cNvPr>
            <p:cNvSpPr txBox="1"/>
            <p:nvPr/>
          </p:nvSpPr>
          <p:spPr>
            <a:xfrm>
              <a:off x="6218323" y="4054101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07F397-801C-3B87-BC2B-A350C899185E}"/>
                </a:ext>
              </a:extLst>
            </p:cNvPr>
            <p:cNvSpPr txBox="1"/>
            <p:nvPr/>
          </p:nvSpPr>
          <p:spPr>
            <a:xfrm>
              <a:off x="2952308" y="5383813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E58C52-031A-5E52-43DD-2B76A149FE57}"/>
                </a:ext>
              </a:extLst>
            </p:cNvPr>
            <p:cNvSpPr txBox="1"/>
            <p:nvPr/>
          </p:nvSpPr>
          <p:spPr>
            <a:xfrm>
              <a:off x="6258156" y="5380567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E348D7-6534-7C30-E37A-CC9DD2B26239}"/>
                </a:ext>
              </a:extLst>
            </p:cNvPr>
            <p:cNvSpPr txBox="1"/>
            <p:nvPr/>
          </p:nvSpPr>
          <p:spPr>
            <a:xfrm>
              <a:off x="2952308" y="6710279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46CB09-49D2-0238-B268-A89D54EF1FEF}"/>
                </a:ext>
              </a:extLst>
            </p:cNvPr>
            <p:cNvSpPr txBox="1"/>
            <p:nvPr/>
          </p:nvSpPr>
          <p:spPr>
            <a:xfrm>
              <a:off x="6242372" y="6751040"/>
              <a:ext cx="402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5506F1-0C09-1B7F-E255-A6D781BC4BE9}"/>
                </a:ext>
              </a:extLst>
            </p:cNvPr>
            <p:cNvSpPr txBox="1"/>
            <p:nvPr/>
          </p:nvSpPr>
          <p:spPr>
            <a:xfrm>
              <a:off x="6218323" y="3097398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1540D3-EA84-49F1-FF22-F345F5151CEA}"/>
                </a:ext>
              </a:extLst>
            </p:cNvPr>
            <p:cNvSpPr txBox="1"/>
            <p:nvPr/>
          </p:nvSpPr>
          <p:spPr>
            <a:xfrm>
              <a:off x="6192843" y="4341965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5D952C-6B68-36B3-3E7F-5BE1D7CB3F30}"/>
                </a:ext>
              </a:extLst>
            </p:cNvPr>
            <p:cNvSpPr txBox="1"/>
            <p:nvPr/>
          </p:nvSpPr>
          <p:spPr>
            <a:xfrm>
              <a:off x="2832867" y="7028039"/>
              <a:ext cx="5961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  <a:p>
              <a:r>
                <a:rPr lang="en-US" sz="1100" dirty="0" err="1"/>
                <a:t>Prec</a:t>
              </a:r>
              <a:r>
                <a:rPr lang="en-US" sz="11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0FEB78-CFD4-9D52-475C-B949C4CF0B48}"/>
                </a:ext>
              </a:extLst>
            </p:cNvPr>
            <p:cNvSpPr txBox="1"/>
            <p:nvPr/>
          </p:nvSpPr>
          <p:spPr>
            <a:xfrm>
              <a:off x="6229698" y="7074842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67F885-1DED-F0EB-C166-47256C21E211}"/>
                </a:ext>
              </a:extLst>
            </p:cNvPr>
            <p:cNvSpPr txBox="1"/>
            <p:nvPr/>
          </p:nvSpPr>
          <p:spPr>
            <a:xfrm>
              <a:off x="2809409" y="5681037"/>
              <a:ext cx="5333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Veg *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48503E-A896-E0EF-9588-5EA7D937E868}"/>
                </a:ext>
              </a:extLst>
            </p:cNvPr>
            <p:cNvSpPr txBox="1"/>
            <p:nvPr/>
          </p:nvSpPr>
          <p:spPr>
            <a:xfrm>
              <a:off x="811875" y="2649746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DA74AB-2168-64A3-E731-40CF017A77B2}"/>
                </a:ext>
              </a:extLst>
            </p:cNvPr>
            <p:cNvSpPr txBox="1"/>
            <p:nvPr/>
          </p:nvSpPr>
          <p:spPr>
            <a:xfrm>
              <a:off x="2118460" y="2644357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331A4-B94C-582D-D6B5-75A421A4C5DE}"/>
                </a:ext>
              </a:extLst>
            </p:cNvPr>
            <p:cNvSpPr txBox="1"/>
            <p:nvPr/>
          </p:nvSpPr>
          <p:spPr>
            <a:xfrm>
              <a:off x="4151612" y="2658738"/>
              <a:ext cx="8130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Grassland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067641-719D-7C2D-F722-BB0AF85B47FC}"/>
                </a:ext>
              </a:extLst>
            </p:cNvPr>
            <p:cNvSpPr txBox="1"/>
            <p:nvPr/>
          </p:nvSpPr>
          <p:spPr>
            <a:xfrm>
              <a:off x="5432072" y="2667424"/>
              <a:ext cx="4589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CSS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E217AB-746C-B8C4-5864-E2CC77AAAEDD}"/>
              </a:ext>
            </a:extLst>
          </p:cNvPr>
          <p:cNvSpPr txBox="1"/>
          <p:nvPr/>
        </p:nvSpPr>
        <p:spPr>
          <a:xfrm>
            <a:off x="1456683" y="403512"/>
            <a:ext cx="325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CAZyme</a:t>
            </a:r>
            <a:r>
              <a:rPr lang="en-US" sz="3600" dirty="0"/>
              <a:t> figure</a:t>
            </a:r>
          </a:p>
        </p:txBody>
      </p:sp>
    </p:spTree>
    <p:extLst>
      <p:ext uri="{BB962C8B-B14F-4D97-AF65-F5344CB8AC3E}">
        <p14:creationId xmlns:p14="http://schemas.microsoft.com/office/powerpoint/2010/main" val="374033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760E6A-04E7-7E98-5591-E039FEDEE87D}"/>
              </a:ext>
            </a:extLst>
          </p:cNvPr>
          <p:cNvSpPr txBox="1"/>
          <p:nvPr/>
        </p:nvSpPr>
        <p:spPr>
          <a:xfrm>
            <a:off x="1655760" y="714214"/>
            <a:ext cx="362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Litter chemistry figure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2E30A3-20E3-1D00-1B87-2C7652F0EE21}"/>
              </a:ext>
            </a:extLst>
          </p:cNvPr>
          <p:cNvGrpSpPr/>
          <p:nvPr/>
        </p:nvGrpSpPr>
        <p:grpSpPr>
          <a:xfrm>
            <a:off x="-50496" y="1659635"/>
            <a:ext cx="7035266" cy="7129160"/>
            <a:chOff x="-50496" y="1659635"/>
            <a:chExt cx="7035266" cy="7129160"/>
          </a:xfrm>
        </p:grpSpPr>
        <p:pic>
          <p:nvPicPr>
            <p:cNvPr id="9" name="Picture 8" descr="A graph of a number of times&#10;&#10;Description automatically generated with medium confidence">
              <a:extLst>
                <a:ext uri="{FF2B5EF4-FFF2-40B4-BE49-F238E27FC236}">
                  <a16:creationId xmlns:a16="http://schemas.microsoft.com/office/drawing/2014/main" id="{CC1D076A-DBB4-08E2-1F46-4D6BA9DBF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3254419" y="7406606"/>
              <a:ext cx="2970633" cy="1382189"/>
            </a:xfrm>
            <a:prstGeom prst="rect">
              <a:avLst/>
            </a:prstGeom>
          </p:spPr>
        </p:pic>
        <p:pic>
          <p:nvPicPr>
            <p:cNvPr id="5" name="Picture 4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8D7E78B6-4A1F-05B9-3739-162BDA030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668"/>
            <a:stretch/>
          </p:blipFill>
          <p:spPr>
            <a:xfrm>
              <a:off x="71960" y="7488611"/>
              <a:ext cx="2715896" cy="1218180"/>
            </a:xfrm>
            <a:prstGeom prst="rect">
              <a:avLst/>
            </a:prstGeom>
          </p:spPr>
        </p:pic>
        <p:pic>
          <p:nvPicPr>
            <p:cNvPr id="13" name="Picture 1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25F115A-88FF-1C23-1C41-81620E25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922"/>
            <a:stretch/>
          </p:blipFill>
          <p:spPr>
            <a:xfrm>
              <a:off x="-50496" y="6060327"/>
              <a:ext cx="2796542" cy="1287025"/>
            </a:xfrm>
            <a:prstGeom prst="rect">
              <a:avLst/>
            </a:prstGeom>
          </p:spPr>
        </p:pic>
        <p:pic>
          <p:nvPicPr>
            <p:cNvPr id="15" name="Picture 14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30B86A78-3925-2073-B379-D6E0DFBE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90"/>
            <a:stretch/>
          </p:blipFill>
          <p:spPr>
            <a:xfrm>
              <a:off x="3372911" y="6028451"/>
              <a:ext cx="2927400" cy="1318901"/>
            </a:xfrm>
            <a:prstGeom prst="rect">
              <a:avLst/>
            </a:prstGeom>
          </p:spPr>
        </p:pic>
        <p:pic>
          <p:nvPicPr>
            <p:cNvPr id="3" name="Picture 2" descr="A graph of a number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01905E3A-E43C-F523-D2B8-1209EACD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81"/>
            <a:stretch/>
          </p:blipFill>
          <p:spPr>
            <a:xfrm>
              <a:off x="3275284" y="1853320"/>
              <a:ext cx="2927399" cy="1328736"/>
            </a:xfrm>
            <a:prstGeom prst="rect">
              <a:avLst/>
            </a:prstGeom>
          </p:spPr>
        </p:pic>
        <p:pic>
          <p:nvPicPr>
            <p:cNvPr id="17" name="Picture 16" descr="A diagram of different colored triangles&#10;&#10;Description automatically generated">
              <a:extLst>
                <a:ext uri="{FF2B5EF4-FFF2-40B4-BE49-F238E27FC236}">
                  <a16:creationId xmlns:a16="http://schemas.microsoft.com/office/drawing/2014/main" id="{F4BC5BB1-EA33-D333-8A1C-B889EFB6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9" y="2230104"/>
              <a:ext cx="2860964" cy="2145723"/>
            </a:xfrm>
            <a:prstGeom prst="rect">
              <a:avLst/>
            </a:prstGeom>
          </p:spPr>
        </p:pic>
        <p:pic>
          <p:nvPicPr>
            <p:cNvPr id="19" name="Picture 18" descr="A diagram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DA09FC0C-4521-D887-416C-BBAF6ECD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347"/>
            <a:stretch/>
          </p:blipFill>
          <p:spPr>
            <a:xfrm>
              <a:off x="3387642" y="4594791"/>
              <a:ext cx="2866439" cy="1328736"/>
            </a:xfrm>
            <a:prstGeom prst="rect">
              <a:avLst/>
            </a:prstGeom>
          </p:spPr>
        </p:pic>
        <p:pic>
          <p:nvPicPr>
            <p:cNvPr id="7" name="Picture 6" descr="A graph of a number of different times&#10;&#10;Description automatically generated with medium confidence">
              <a:extLst>
                <a:ext uri="{FF2B5EF4-FFF2-40B4-BE49-F238E27FC236}">
                  <a16:creationId xmlns:a16="http://schemas.microsoft.com/office/drawing/2014/main" id="{E8FA2EEA-0D46-4C6C-BD0B-8284D12D6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69"/>
            <a:stretch/>
          </p:blipFill>
          <p:spPr>
            <a:xfrm>
              <a:off x="-5898" y="4557240"/>
              <a:ext cx="2796542" cy="12988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141F34-2F4B-BC06-4C9F-C893385E11F8}"/>
                </a:ext>
              </a:extLst>
            </p:cNvPr>
            <p:cNvSpPr txBox="1"/>
            <p:nvPr/>
          </p:nvSpPr>
          <p:spPr>
            <a:xfrm>
              <a:off x="2792904" y="2094961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2F6033-C1DF-2E36-768D-FC45556E5989}"/>
                </a:ext>
              </a:extLst>
            </p:cNvPr>
            <p:cNvSpPr txBox="1"/>
            <p:nvPr/>
          </p:nvSpPr>
          <p:spPr>
            <a:xfrm>
              <a:off x="6189595" y="1853320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59E8F-2158-69E1-387E-59D813EB8777}"/>
                </a:ext>
              </a:extLst>
            </p:cNvPr>
            <p:cNvSpPr txBox="1"/>
            <p:nvPr/>
          </p:nvSpPr>
          <p:spPr>
            <a:xfrm>
              <a:off x="6294042" y="3185668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BE5A28-CC0B-B77B-6118-C5EFDF45BCE6}"/>
                </a:ext>
              </a:extLst>
            </p:cNvPr>
            <p:cNvSpPr txBox="1"/>
            <p:nvPr/>
          </p:nvSpPr>
          <p:spPr>
            <a:xfrm>
              <a:off x="2803194" y="454164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BE0767-2D64-68D3-9986-F20F6F9FECDA}"/>
                </a:ext>
              </a:extLst>
            </p:cNvPr>
            <p:cNvSpPr txBox="1"/>
            <p:nvPr/>
          </p:nvSpPr>
          <p:spPr>
            <a:xfrm>
              <a:off x="6355096" y="455375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C1BFC7-E77D-1089-061A-3886DC3397A4}"/>
                </a:ext>
              </a:extLst>
            </p:cNvPr>
            <p:cNvSpPr txBox="1"/>
            <p:nvPr/>
          </p:nvSpPr>
          <p:spPr>
            <a:xfrm>
              <a:off x="2808653" y="6095478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(f)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69FA0-5C43-C283-BD07-06912A90C47A}"/>
                </a:ext>
              </a:extLst>
            </p:cNvPr>
            <p:cNvSpPr txBox="1"/>
            <p:nvPr/>
          </p:nvSpPr>
          <p:spPr>
            <a:xfrm>
              <a:off x="6206259" y="6096034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(g)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14B2F2-2C12-971A-A816-0B44EC1A94F6}"/>
                </a:ext>
              </a:extLst>
            </p:cNvPr>
            <p:cNvSpPr txBox="1"/>
            <p:nvPr/>
          </p:nvSpPr>
          <p:spPr>
            <a:xfrm>
              <a:off x="6167612" y="7410232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</a:t>
              </a:r>
              <a:r>
                <a:rPr lang="en-US" sz="1200" dirty="0" err="1"/>
                <a:t>i</a:t>
              </a:r>
              <a:r>
                <a:rPr lang="en-US" sz="1200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20C640-F657-F6F6-FD0C-220AB82F211B}"/>
                </a:ext>
              </a:extLst>
            </p:cNvPr>
            <p:cNvSpPr txBox="1"/>
            <p:nvPr/>
          </p:nvSpPr>
          <p:spPr>
            <a:xfrm>
              <a:off x="6215485" y="2113079"/>
              <a:ext cx="502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C5D7A0-12F1-4D4E-0A93-E549F23A4425}"/>
                </a:ext>
              </a:extLst>
            </p:cNvPr>
            <p:cNvSpPr txBox="1"/>
            <p:nvPr/>
          </p:nvSpPr>
          <p:spPr>
            <a:xfrm>
              <a:off x="2668325" y="4835825"/>
              <a:ext cx="864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F730F-F3B7-0538-C5CC-6BD0E17918DC}"/>
                </a:ext>
              </a:extLst>
            </p:cNvPr>
            <p:cNvSpPr txBox="1"/>
            <p:nvPr/>
          </p:nvSpPr>
          <p:spPr>
            <a:xfrm>
              <a:off x="6333741" y="4865686"/>
              <a:ext cx="49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9F6DF1-AC43-32B2-261F-26439A8F7877}"/>
                </a:ext>
              </a:extLst>
            </p:cNvPr>
            <p:cNvSpPr txBox="1"/>
            <p:nvPr/>
          </p:nvSpPr>
          <p:spPr>
            <a:xfrm>
              <a:off x="2815118" y="6344495"/>
              <a:ext cx="570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BCB39B-F049-9E29-A7AE-F989EFAA7887}"/>
                </a:ext>
              </a:extLst>
            </p:cNvPr>
            <p:cNvSpPr txBox="1"/>
            <p:nvPr/>
          </p:nvSpPr>
          <p:spPr>
            <a:xfrm>
              <a:off x="6120536" y="6372477"/>
              <a:ext cx="8642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130D19-42DF-5B2E-FFA3-B02016A1D513}"/>
                </a:ext>
              </a:extLst>
            </p:cNvPr>
            <p:cNvSpPr txBox="1"/>
            <p:nvPr/>
          </p:nvSpPr>
          <p:spPr>
            <a:xfrm>
              <a:off x="2712368" y="7696938"/>
              <a:ext cx="494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76C982-B8EF-57FF-55AF-806BFCDFF72A}"/>
                </a:ext>
              </a:extLst>
            </p:cNvPr>
            <p:cNvSpPr txBox="1"/>
            <p:nvPr/>
          </p:nvSpPr>
          <p:spPr>
            <a:xfrm>
              <a:off x="6120536" y="7687231"/>
              <a:ext cx="8642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  <a:p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  <a:p>
              <a:r>
                <a:rPr lang="en-US" sz="1000" dirty="0"/>
                <a:t>Veg x </a:t>
              </a:r>
              <a:r>
                <a:rPr lang="en-US" sz="1000" dirty="0" err="1"/>
                <a:t>Prec</a:t>
              </a:r>
              <a:r>
                <a:rPr lang="en-US" sz="1000" dirty="0"/>
                <a:t> *</a:t>
              </a:r>
            </a:p>
          </p:txBody>
        </p:sp>
        <p:pic>
          <p:nvPicPr>
            <p:cNvPr id="29" name="Picture 28" descr="A graph of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82B59DA3-D24D-43A8-036D-A8680F789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535"/>
            <a:stretch/>
          </p:blipFill>
          <p:spPr>
            <a:xfrm>
              <a:off x="3372911" y="3208941"/>
              <a:ext cx="2841245" cy="129978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DA0BEF-E084-8E0B-82FB-235EE27CB3B0}"/>
                </a:ext>
              </a:extLst>
            </p:cNvPr>
            <p:cNvSpPr txBox="1"/>
            <p:nvPr/>
          </p:nvSpPr>
          <p:spPr>
            <a:xfrm>
              <a:off x="6266089" y="3536950"/>
              <a:ext cx="502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Veg *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9B6FAD-BF34-E106-7D06-F162926DDE72}"/>
                </a:ext>
              </a:extLst>
            </p:cNvPr>
            <p:cNvSpPr txBox="1"/>
            <p:nvPr/>
          </p:nvSpPr>
          <p:spPr>
            <a:xfrm>
              <a:off x="2710725" y="7448670"/>
              <a:ext cx="3749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(h)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553765-68B8-64C8-3AEC-05CEE8A5AA1D}"/>
                </a:ext>
              </a:extLst>
            </p:cNvPr>
            <p:cNvSpPr txBox="1"/>
            <p:nvPr/>
          </p:nvSpPr>
          <p:spPr>
            <a:xfrm>
              <a:off x="590792" y="4386281"/>
              <a:ext cx="819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DF17E2-D61B-E0AE-FA52-8671C31F5688}"/>
                </a:ext>
              </a:extLst>
            </p:cNvPr>
            <p:cNvSpPr txBox="1"/>
            <p:nvPr/>
          </p:nvSpPr>
          <p:spPr>
            <a:xfrm>
              <a:off x="3961311" y="1659635"/>
              <a:ext cx="819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F2273D-C632-F975-3009-829E03A95996}"/>
                </a:ext>
              </a:extLst>
            </p:cNvPr>
            <p:cNvSpPr txBox="1"/>
            <p:nvPr/>
          </p:nvSpPr>
          <p:spPr>
            <a:xfrm>
              <a:off x="1936178" y="4386281"/>
              <a:ext cx="460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D3FD52-A9C2-E8A6-8B50-A3854EFA3532}"/>
                </a:ext>
              </a:extLst>
            </p:cNvPr>
            <p:cNvSpPr txBox="1"/>
            <p:nvPr/>
          </p:nvSpPr>
          <p:spPr>
            <a:xfrm>
              <a:off x="5367415" y="1670053"/>
              <a:ext cx="460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5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1AF0-7302-2FBF-F71A-E71D5A38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155" y="668164"/>
            <a:ext cx="2443162" cy="712961"/>
          </a:xfrm>
        </p:spPr>
        <p:txBody>
          <a:bodyPr/>
          <a:lstStyle/>
          <a:p>
            <a:pPr algn="ctr"/>
            <a:r>
              <a:rPr lang="en-US" dirty="0"/>
              <a:t>Vmax figure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1C1FF-2226-3FF4-8EB9-EEC42F8797EE}"/>
              </a:ext>
            </a:extLst>
          </p:cNvPr>
          <p:cNvGrpSpPr/>
          <p:nvPr/>
        </p:nvGrpSpPr>
        <p:grpSpPr>
          <a:xfrm>
            <a:off x="-2" y="2053374"/>
            <a:ext cx="6780462" cy="6979958"/>
            <a:chOff x="-2" y="2053374"/>
            <a:chExt cx="6780462" cy="69799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A9B5427-C78C-1491-A0D6-DC0ECD633174}"/>
                </a:ext>
              </a:extLst>
            </p:cNvPr>
            <p:cNvGrpSpPr/>
            <p:nvPr/>
          </p:nvGrpSpPr>
          <p:grpSpPr>
            <a:xfrm>
              <a:off x="-2" y="2149197"/>
              <a:ext cx="6780462" cy="6884135"/>
              <a:chOff x="-2" y="2149197"/>
              <a:chExt cx="6780462" cy="6884135"/>
            </a:xfrm>
          </p:grpSpPr>
          <p:pic>
            <p:nvPicPr>
              <p:cNvPr id="4" name="Picture 3" descr="A graph of a number of different types of data&#10;&#10;Description automatically generated with medium confidence">
                <a:extLst>
                  <a:ext uri="{FF2B5EF4-FFF2-40B4-BE49-F238E27FC236}">
                    <a16:creationId xmlns:a16="http://schemas.microsoft.com/office/drawing/2014/main" id="{4917C199-5240-A664-B124-EE6F87F59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253075"/>
                <a:ext cx="3384512" cy="1569162"/>
              </a:xfrm>
              <a:prstGeom prst="rect">
                <a:avLst/>
              </a:prstGeom>
            </p:spPr>
          </p:pic>
          <p:pic>
            <p:nvPicPr>
              <p:cNvPr id="6" name="Picture 5" descr="A graph of a line and a line&#10;&#10;Description automatically generated with medium confidence">
                <a:extLst>
                  <a:ext uri="{FF2B5EF4-FFF2-40B4-BE49-F238E27FC236}">
                    <a16:creationId xmlns:a16="http://schemas.microsoft.com/office/drawing/2014/main" id="{DCA91C35-B92D-6007-DC5D-B7E182108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9780" y="2219160"/>
                <a:ext cx="2676525" cy="1645421"/>
              </a:xfrm>
              <a:prstGeom prst="rect">
                <a:avLst/>
              </a:prstGeom>
            </p:spPr>
          </p:pic>
          <p:pic>
            <p:nvPicPr>
              <p:cNvPr id="8" name="Picture 7" descr="A graph of a number of different types of data&#10;&#10;Description automatically generated with medium confidence">
                <a:extLst>
                  <a:ext uri="{FF2B5EF4-FFF2-40B4-BE49-F238E27FC236}">
                    <a16:creationId xmlns:a16="http://schemas.microsoft.com/office/drawing/2014/main" id="{3519797E-0FA7-9D94-0141-07AD16478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22" y="3976700"/>
                <a:ext cx="2466879" cy="1481942"/>
              </a:xfrm>
              <a:prstGeom prst="rect">
                <a:avLst/>
              </a:prstGeom>
            </p:spPr>
          </p:pic>
          <p:pic>
            <p:nvPicPr>
              <p:cNvPr id="10" name="Picture 9" descr="A graph of a number of different types of data&#10;&#10;Description automatically generated with medium confidence">
                <a:extLst>
                  <a:ext uri="{FF2B5EF4-FFF2-40B4-BE49-F238E27FC236}">
                    <a16:creationId xmlns:a16="http://schemas.microsoft.com/office/drawing/2014/main" id="{E92BC69C-9C75-0D1B-8BD4-3A4B2CD22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6736" y="3934544"/>
                <a:ext cx="2582611" cy="1566253"/>
              </a:xfrm>
              <a:prstGeom prst="rect">
                <a:avLst/>
              </a:prstGeom>
            </p:spPr>
          </p:pic>
          <p:pic>
            <p:nvPicPr>
              <p:cNvPr id="14" name="Picture 13" descr="A graph of a number of different types of data&#10;&#10;Description automatically generated with medium confidence">
                <a:extLst>
                  <a:ext uri="{FF2B5EF4-FFF2-40B4-BE49-F238E27FC236}">
                    <a16:creationId xmlns:a16="http://schemas.microsoft.com/office/drawing/2014/main" id="{4FCCA676-E28E-E131-F5DD-58E6FB588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" y="7544399"/>
                <a:ext cx="2533603" cy="1488933"/>
              </a:xfrm>
              <a:prstGeom prst="rect">
                <a:avLst/>
              </a:prstGeom>
            </p:spPr>
          </p:pic>
          <p:pic>
            <p:nvPicPr>
              <p:cNvPr id="16" name="Picture 15" descr="A graph of a number of times&#10;&#10;Description automatically generated with medium confidence">
                <a:extLst>
                  <a:ext uri="{FF2B5EF4-FFF2-40B4-BE49-F238E27FC236}">
                    <a16:creationId xmlns:a16="http://schemas.microsoft.com/office/drawing/2014/main" id="{A0D58988-5059-1619-86CA-9C89B4130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22" y="5794501"/>
                <a:ext cx="2466879" cy="1477946"/>
              </a:xfrm>
              <a:prstGeom prst="rect">
                <a:avLst/>
              </a:prstGeom>
            </p:spPr>
          </p:pic>
          <p:pic>
            <p:nvPicPr>
              <p:cNvPr id="18" name="Picture 17" descr="A graph of a number of different colored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219479D7-045A-8BA7-9B16-D0FCB0472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1361" y="5799155"/>
                <a:ext cx="2815083" cy="164542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168850-6EE3-C96D-B34C-2A9060761405}"/>
                  </a:ext>
                </a:extLst>
              </p:cNvPr>
              <p:cNvSpPr txBox="1"/>
              <p:nvPr/>
            </p:nvSpPr>
            <p:spPr>
              <a:xfrm>
                <a:off x="2705100" y="2219160"/>
                <a:ext cx="3905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(a)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9C7D32-A121-CDD0-635B-8EC1659E8F84}"/>
                  </a:ext>
                </a:extLst>
              </p:cNvPr>
              <p:cNvSpPr txBox="1"/>
              <p:nvPr/>
            </p:nvSpPr>
            <p:spPr>
              <a:xfrm>
                <a:off x="6266445" y="2149197"/>
                <a:ext cx="3905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(b)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531369-3132-9DF1-27C4-5F078279AE74}"/>
                  </a:ext>
                </a:extLst>
              </p:cNvPr>
              <p:cNvSpPr txBox="1"/>
              <p:nvPr/>
            </p:nvSpPr>
            <p:spPr>
              <a:xfrm>
                <a:off x="2600325" y="3949436"/>
                <a:ext cx="3905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(c)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48C568-7BEF-9795-2A37-5356F8F75AE7}"/>
                  </a:ext>
                </a:extLst>
              </p:cNvPr>
              <p:cNvSpPr txBox="1"/>
              <p:nvPr/>
            </p:nvSpPr>
            <p:spPr>
              <a:xfrm>
                <a:off x="6266444" y="3949436"/>
                <a:ext cx="3905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(d)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8529D1-CBF4-A85E-EBCB-A9F31510F372}"/>
                  </a:ext>
                </a:extLst>
              </p:cNvPr>
              <p:cNvSpPr txBox="1"/>
              <p:nvPr/>
            </p:nvSpPr>
            <p:spPr>
              <a:xfrm>
                <a:off x="2600324" y="5834390"/>
                <a:ext cx="3905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(e)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01B2A7-04A4-FF98-9ADF-286FA6DCB5F1}"/>
                  </a:ext>
                </a:extLst>
              </p:cNvPr>
              <p:cNvSpPr txBox="1"/>
              <p:nvPr/>
            </p:nvSpPr>
            <p:spPr>
              <a:xfrm>
                <a:off x="6229347" y="5794501"/>
                <a:ext cx="3905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(f)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9C5DA3-F33D-04AC-9C27-5E434B462D99}"/>
                  </a:ext>
                </a:extLst>
              </p:cNvPr>
              <p:cNvSpPr txBox="1"/>
              <p:nvPr/>
            </p:nvSpPr>
            <p:spPr>
              <a:xfrm>
                <a:off x="2600324" y="7588539"/>
                <a:ext cx="3905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(g)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E05E89-52EC-30F1-E455-1A945A04CE20}"/>
                  </a:ext>
                </a:extLst>
              </p:cNvPr>
              <p:cNvSpPr txBox="1"/>
              <p:nvPr/>
            </p:nvSpPr>
            <p:spPr>
              <a:xfrm>
                <a:off x="6204219" y="4286977"/>
                <a:ext cx="5149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Veg *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D2FE20-1EE1-32E2-A1D3-78E1AB89E76B}"/>
                  </a:ext>
                </a:extLst>
              </p:cNvPr>
              <p:cNvSpPr txBox="1"/>
              <p:nvPr/>
            </p:nvSpPr>
            <p:spPr>
              <a:xfrm>
                <a:off x="6204219" y="6012779"/>
                <a:ext cx="5149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Veg *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8D4339-9340-3B65-49A6-F7C0DDB1989C}"/>
                  </a:ext>
                </a:extLst>
              </p:cNvPr>
              <p:cNvSpPr txBox="1"/>
              <p:nvPr/>
            </p:nvSpPr>
            <p:spPr>
              <a:xfrm>
                <a:off x="6265487" y="2469855"/>
                <a:ext cx="5149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Veg *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C06B6C-405D-3BD1-4D0F-0635190C93F8}"/>
                </a:ext>
              </a:extLst>
            </p:cNvPr>
            <p:cNvSpPr txBox="1"/>
            <p:nvPr/>
          </p:nvSpPr>
          <p:spPr>
            <a:xfrm>
              <a:off x="542925" y="2088355"/>
              <a:ext cx="809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642883-C587-4F1B-AA6F-81246DB51905}"/>
                </a:ext>
              </a:extLst>
            </p:cNvPr>
            <p:cNvSpPr txBox="1"/>
            <p:nvPr/>
          </p:nvSpPr>
          <p:spPr>
            <a:xfrm>
              <a:off x="4128416" y="2053374"/>
              <a:ext cx="8096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Grassland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61026-40BA-8631-2BDC-3A436005E823}"/>
                </a:ext>
              </a:extLst>
            </p:cNvPr>
            <p:cNvSpPr txBox="1"/>
            <p:nvPr/>
          </p:nvSpPr>
          <p:spPr>
            <a:xfrm>
              <a:off x="1759745" y="2098612"/>
              <a:ext cx="4667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3C875D-E625-E782-7EF3-3B71E56D0362}"/>
                </a:ext>
              </a:extLst>
            </p:cNvPr>
            <p:cNvSpPr txBox="1"/>
            <p:nvPr/>
          </p:nvSpPr>
          <p:spPr>
            <a:xfrm>
              <a:off x="5509542" y="2072509"/>
              <a:ext cx="4667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86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</TotalTime>
  <Words>148</Words>
  <Application>Microsoft Office PowerPoint</Application>
  <PresentationFormat>Widescreen</PresentationFormat>
  <Paragraphs>63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Vmax figure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Chung</dc:creator>
  <cp:lastModifiedBy>Brian Chung</cp:lastModifiedBy>
  <cp:revision>6</cp:revision>
  <dcterms:created xsi:type="dcterms:W3CDTF">2024-10-25T05:19:41Z</dcterms:created>
  <dcterms:modified xsi:type="dcterms:W3CDTF">2024-12-14T08:38:13Z</dcterms:modified>
</cp:coreProperties>
</file>